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65" r:id="rId2"/>
    <p:sldId id="266" r:id="rId3"/>
    <p:sldId id="268" r:id="rId4"/>
    <p:sldId id="269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99"/>
  </p:normalViewPr>
  <p:slideViewPr>
    <p:cSldViewPr>
      <p:cViewPr>
        <p:scale>
          <a:sx n="108" d="100"/>
          <a:sy n="108" d="100"/>
        </p:scale>
        <p:origin x="648" y="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7/15/17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29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02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9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2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6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07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7/15/17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7/15/17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7/15/17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7/15/17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7/15/17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7/15/17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WORLD OF LASERS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err="1" smtClean="0">
                <a:solidFill>
                  <a:srgbClr val="54BC9B"/>
                </a:solidFill>
              </a:rPr>
              <a:t>Red</a:t>
            </a:r>
            <a:r>
              <a:rPr lang="pt-BR" sz="3000" b="1" spc="300" dirty="0" smtClean="0">
                <a:solidFill>
                  <a:srgbClr val="54BC9B"/>
                </a:solidFill>
              </a:rPr>
              <a:t> Laser </a:t>
            </a:r>
            <a:r>
              <a:rPr lang="pt-BR" sz="3000" b="1" spc="300" dirty="0" err="1" smtClean="0">
                <a:solidFill>
                  <a:srgbClr val="54BC9B"/>
                </a:solidFill>
              </a:rPr>
              <a:t>Components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99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LASER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22" name="Retângulo Arredondado 21"/>
          <p:cNvSpPr/>
          <p:nvPr/>
        </p:nvSpPr>
        <p:spPr>
          <a:xfrm>
            <a:off x="387881" y="4077072"/>
            <a:ext cx="1488752" cy="576064"/>
          </a:xfrm>
          <a:prstGeom prst="round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54BC9B"/>
                </a:solidFill>
              </a:rPr>
              <a:t>x</a:t>
            </a:r>
            <a:endParaRPr lang="en-US" dirty="0">
              <a:solidFill>
                <a:srgbClr val="54BC9B"/>
              </a:solidFill>
            </a:endParaRPr>
          </a:p>
        </p:txBody>
      </p:sp>
      <p:sp>
        <p:nvSpPr>
          <p:cNvPr id="23" name="Retângulo Arredondado 22"/>
          <p:cNvSpPr/>
          <p:nvPr/>
        </p:nvSpPr>
        <p:spPr>
          <a:xfrm>
            <a:off x="1911945" y="4077072"/>
            <a:ext cx="427807" cy="576064"/>
          </a:xfrm>
          <a:prstGeom prst="round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54BC9B"/>
                </a:solidFill>
              </a:rPr>
              <a:t>x</a:t>
            </a:r>
            <a:endParaRPr lang="en-US" dirty="0">
              <a:solidFill>
                <a:srgbClr val="54BC9B"/>
              </a:solidFill>
            </a:endParaRPr>
          </a:p>
        </p:txBody>
      </p:sp>
      <p:sp>
        <p:nvSpPr>
          <p:cNvPr id="24" name="Triângulo 23"/>
          <p:cNvSpPr/>
          <p:nvPr/>
        </p:nvSpPr>
        <p:spPr>
          <a:xfrm rot="16200000">
            <a:off x="4878602" y="783271"/>
            <a:ext cx="1193326" cy="7122467"/>
          </a:xfrm>
          <a:prstGeom prst="triangle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234000" y="1719391"/>
            <a:ext cx="857967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smtClean="0">
                <a:solidFill>
                  <a:srgbClr val="54BC9B"/>
                </a:solidFill>
              </a:rPr>
              <a:t>A </a:t>
            </a:r>
            <a:r>
              <a:rPr lang="pt-BR" sz="3000" b="1" spc="100" dirty="0">
                <a:solidFill>
                  <a:srgbClr val="54BC9B"/>
                </a:solidFill>
              </a:rPr>
              <a:t>laser </a:t>
            </a:r>
            <a:r>
              <a:rPr lang="pt-BR" sz="3000" b="1" spc="100" dirty="0" err="1">
                <a:solidFill>
                  <a:srgbClr val="54BC9B"/>
                </a:solidFill>
              </a:rPr>
              <a:t>is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effectively</a:t>
            </a:r>
            <a:r>
              <a:rPr lang="pt-BR" sz="3000" b="1" spc="100" dirty="0">
                <a:solidFill>
                  <a:srgbClr val="54BC9B"/>
                </a:solidFill>
              </a:rPr>
              <a:t> a </a:t>
            </a:r>
            <a:r>
              <a:rPr lang="pt-BR" sz="3000" b="1" spc="100" dirty="0" err="1">
                <a:solidFill>
                  <a:srgbClr val="54BC9B"/>
                </a:solidFill>
              </a:rPr>
              <a:t>machine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that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makes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billions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of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atoms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pump</a:t>
            </a:r>
            <a:r>
              <a:rPr lang="pt-BR" sz="3000" b="1" spc="100" dirty="0">
                <a:solidFill>
                  <a:srgbClr val="54BC9B"/>
                </a:solidFill>
              </a:rPr>
              <a:t> out </a:t>
            </a:r>
            <a:r>
              <a:rPr lang="pt-BR" sz="3000" b="1" spc="100" dirty="0" err="1">
                <a:solidFill>
                  <a:srgbClr val="54BC9B"/>
                </a:solidFill>
              </a:rPr>
              <a:t>trillions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of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photons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smtClean="0">
                <a:solidFill>
                  <a:srgbClr val="54BC9B"/>
                </a:solidFill>
              </a:rPr>
              <a:t>(light 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particles</a:t>
            </a:r>
            <a:r>
              <a:rPr lang="pt-BR" sz="3000" b="1" spc="100" dirty="0" smtClean="0">
                <a:solidFill>
                  <a:srgbClr val="54BC9B"/>
                </a:solidFill>
              </a:rPr>
              <a:t>) </a:t>
            </a:r>
            <a:r>
              <a:rPr lang="pt-BR" sz="3000" b="1" spc="100" dirty="0" err="1">
                <a:solidFill>
                  <a:srgbClr val="54BC9B"/>
                </a:solidFill>
              </a:rPr>
              <a:t>all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once</a:t>
            </a:r>
            <a:r>
              <a:rPr lang="pt-BR" sz="3000" b="1" spc="100" dirty="0" smtClean="0">
                <a:solidFill>
                  <a:srgbClr val="54BC9B"/>
                </a:solidFill>
              </a:rPr>
              <a:t>. </a:t>
            </a:r>
          </a:p>
          <a:p>
            <a:pPr algn="ctr"/>
            <a:r>
              <a:rPr lang="pt-BR" sz="3000" b="1" spc="100" dirty="0" err="1" smtClean="0">
                <a:solidFill>
                  <a:srgbClr val="54BC9B"/>
                </a:solidFill>
              </a:rPr>
              <a:t>So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line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up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to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form</a:t>
            </a:r>
            <a:r>
              <a:rPr lang="pt-BR" sz="3000" b="1" spc="100" dirty="0">
                <a:solidFill>
                  <a:srgbClr val="54BC9B"/>
                </a:solidFill>
              </a:rPr>
              <a:t> a 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really</a:t>
            </a:r>
            <a:r>
              <a:rPr lang="pt-BR" sz="3000" b="1" spc="100" dirty="0" smtClean="0">
                <a:solidFill>
                  <a:srgbClr val="54BC9B"/>
                </a:solidFill>
              </a:rPr>
              <a:t>... </a:t>
            </a:r>
          </a:p>
          <a:p>
            <a:pPr algn="ctr"/>
            <a:endParaRPr lang="pt-BR" sz="3000" b="1" spc="100" dirty="0" smtClean="0">
              <a:solidFill>
                <a:srgbClr val="54BC9B"/>
              </a:solidFill>
            </a:endParaRPr>
          </a:p>
          <a:p>
            <a:pPr algn="ctr"/>
            <a:r>
              <a:rPr lang="pt-BR" sz="3000" b="1" spc="100" dirty="0" smtClean="0">
                <a:solidFill>
                  <a:schemeClr val="bg1"/>
                </a:solidFill>
              </a:rPr>
              <a:t>                                    ...</a:t>
            </a:r>
            <a:r>
              <a:rPr lang="pt-BR" sz="3000" b="1" spc="100" dirty="0" err="1" smtClean="0">
                <a:solidFill>
                  <a:schemeClr val="bg1"/>
                </a:solidFill>
              </a:rPr>
              <a:t>concentrated</a:t>
            </a:r>
            <a:r>
              <a:rPr lang="pt-BR" sz="3000" b="1" spc="100" dirty="0" smtClean="0">
                <a:solidFill>
                  <a:schemeClr val="bg1"/>
                </a:solidFill>
              </a:rPr>
              <a:t> </a:t>
            </a:r>
            <a:r>
              <a:rPr lang="pt-BR" sz="3000" b="1" spc="100" dirty="0">
                <a:solidFill>
                  <a:schemeClr val="bg1"/>
                </a:solidFill>
              </a:rPr>
              <a:t>light </a:t>
            </a:r>
            <a:r>
              <a:rPr lang="pt-BR" sz="3000" b="1" spc="100" dirty="0" err="1">
                <a:solidFill>
                  <a:schemeClr val="bg1"/>
                </a:solidFill>
              </a:rPr>
              <a:t>beam</a:t>
            </a:r>
            <a:r>
              <a:rPr lang="pt-BR" sz="3000" b="1" spc="100" dirty="0">
                <a:solidFill>
                  <a:srgbClr val="54BC9B"/>
                </a:solidFill>
              </a:rPr>
              <a:t>. </a:t>
            </a:r>
          </a:p>
          <a:p>
            <a:pPr algn="ctr"/>
            <a:endParaRPr lang="pt-BR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15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RED LASER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55576" y="1566251"/>
            <a:ext cx="79312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rgbClr val="54BC9B"/>
                </a:solidFill>
              </a:rPr>
              <a:t>A </a:t>
            </a:r>
            <a:r>
              <a:rPr lang="pt-BR" sz="3000" b="1" spc="100" dirty="0" err="1">
                <a:solidFill>
                  <a:srgbClr val="54BC9B"/>
                </a:solidFill>
              </a:rPr>
              <a:t>red</a:t>
            </a:r>
            <a:r>
              <a:rPr lang="pt-BR" sz="3000" b="1" spc="100" dirty="0">
                <a:solidFill>
                  <a:srgbClr val="54BC9B"/>
                </a:solidFill>
              </a:rPr>
              <a:t> laser </a:t>
            </a:r>
            <a:r>
              <a:rPr lang="pt-BR" sz="3000" b="1" spc="100" dirty="0" err="1">
                <a:solidFill>
                  <a:srgbClr val="54BC9B"/>
                </a:solidFill>
              </a:rPr>
              <a:t>contains</a:t>
            </a:r>
            <a:r>
              <a:rPr lang="pt-BR" sz="3000" b="1" spc="100" dirty="0">
                <a:solidFill>
                  <a:srgbClr val="54BC9B"/>
                </a:solidFill>
              </a:rPr>
              <a:t> a </a:t>
            </a:r>
            <a:r>
              <a:rPr lang="pt-BR" sz="3000" b="1" spc="100" dirty="0" err="1">
                <a:solidFill>
                  <a:schemeClr val="bg1"/>
                </a:solidFill>
              </a:rPr>
              <a:t>long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crystal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made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of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ruby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with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a </a:t>
            </a:r>
            <a:r>
              <a:rPr lang="pt-BR" sz="3000" b="1" spc="100" dirty="0">
                <a:solidFill>
                  <a:schemeClr val="bg1"/>
                </a:solidFill>
              </a:rPr>
              <a:t>flash </a:t>
            </a:r>
            <a:r>
              <a:rPr lang="pt-BR" sz="3000" b="1" spc="100" dirty="0" smtClean="0">
                <a:solidFill>
                  <a:schemeClr val="bg1"/>
                </a:solidFill>
              </a:rPr>
              <a:t>tube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wrapped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around</a:t>
            </a:r>
            <a:r>
              <a:rPr lang="pt-BR" sz="3000" b="1" spc="100" dirty="0">
                <a:solidFill>
                  <a:srgbClr val="54BC9B"/>
                </a:solidFill>
              </a:rPr>
              <a:t> it</a:t>
            </a:r>
            <a:r>
              <a:rPr lang="pt-BR" sz="3000" b="1" spc="100" dirty="0" smtClean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45"/>
          <a:stretch/>
        </p:blipFill>
        <p:spPr>
          <a:xfrm>
            <a:off x="899592" y="2852936"/>
            <a:ext cx="7175501" cy="350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17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RED LASER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55576" y="2420888"/>
            <a:ext cx="79312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rgbClr val="54BC9B"/>
                </a:solidFill>
              </a:rPr>
              <a:t>The </a:t>
            </a:r>
            <a:r>
              <a:rPr lang="pt-BR" sz="3000" b="1" spc="100" dirty="0">
                <a:solidFill>
                  <a:schemeClr val="bg1"/>
                </a:solidFill>
              </a:rPr>
              <a:t>flash tube </a:t>
            </a:r>
            <a:r>
              <a:rPr lang="pt-BR" sz="3000" b="1" spc="100" dirty="0">
                <a:solidFill>
                  <a:srgbClr val="54BC9B"/>
                </a:solidFill>
              </a:rPr>
              <a:t>looks a bit </a:t>
            </a:r>
            <a:r>
              <a:rPr lang="pt-BR" sz="3000" b="1" spc="100" dirty="0" err="1">
                <a:solidFill>
                  <a:srgbClr val="54BC9B"/>
                </a:solidFill>
              </a:rPr>
              <a:t>like</a:t>
            </a:r>
            <a:r>
              <a:rPr lang="pt-BR" sz="3000" b="1" spc="100" dirty="0">
                <a:solidFill>
                  <a:srgbClr val="54BC9B"/>
                </a:solidFill>
              </a:rPr>
              <a:t> a </a:t>
            </a:r>
            <a:r>
              <a:rPr lang="pt-BR" sz="3000" b="1" spc="100" dirty="0" err="1">
                <a:solidFill>
                  <a:srgbClr val="54BC9B"/>
                </a:solidFill>
              </a:rPr>
              <a:t>fluorescent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strip</a:t>
            </a:r>
            <a:r>
              <a:rPr lang="pt-BR" sz="3000" b="1" spc="100" dirty="0">
                <a:solidFill>
                  <a:srgbClr val="54BC9B"/>
                </a:solidFill>
              </a:rPr>
              <a:t> light, </a:t>
            </a:r>
            <a:r>
              <a:rPr lang="pt-BR" sz="3000" b="1" spc="100" dirty="0" err="1">
                <a:solidFill>
                  <a:srgbClr val="54BC9B"/>
                </a:solidFill>
              </a:rPr>
              <a:t>only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it's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coiled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around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ruby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crystal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it </a:t>
            </a:r>
            <a:r>
              <a:rPr lang="pt-BR" sz="3000" b="1" spc="100" dirty="0">
                <a:solidFill>
                  <a:schemeClr val="bg1"/>
                </a:solidFill>
              </a:rPr>
              <a:t>flashes </a:t>
            </a:r>
            <a:r>
              <a:rPr lang="pt-BR" sz="3000" b="1" spc="100" dirty="0" err="1">
                <a:solidFill>
                  <a:schemeClr val="bg1"/>
                </a:solidFill>
              </a:rPr>
              <a:t>every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so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often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like</a:t>
            </a:r>
            <a:r>
              <a:rPr lang="pt-BR" sz="3000" b="1" spc="100" dirty="0">
                <a:solidFill>
                  <a:srgbClr val="54BC9B"/>
                </a:solidFill>
              </a:rPr>
              <a:t> a </a:t>
            </a:r>
            <a:r>
              <a:rPr lang="pt-BR" sz="3000" b="1" spc="100" dirty="0" err="1">
                <a:solidFill>
                  <a:srgbClr val="54BC9B"/>
                </a:solidFill>
              </a:rPr>
              <a:t>camera's</a:t>
            </a:r>
            <a:r>
              <a:rPr lang="pt-BR" sz="3000" b="1" spc="100" dirty="0">
                <a:solidFill>
                  <a:srgbClr val="54BC9B"/>
                </a:solidFill>
              </a:rPr>
              <a:t> flash </a:t>
            </a:r>
            <a:r>
              <a:rPr lang="pt-BR" sz="3000" b="1" spc="100" dirty="0" err="1">
                <a:solidFill>
                  <a:srgbClr val="54BC9B"/>
                </a:solidFill>
              </a:rPr>
              <a:t>gun</a:t>
            </a:r>
            <a:r>
              <a:rPr lang="pt-BR" sz="3000" b="1" spc="100" dirty="0">
                <a:solidFill>
                  <a:srgbClr val="54BC9B"/>
                </a:solidFill>
              </a:rPr>
              <a:t>. </a:t>
            </a: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1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Move </a:t>
            </a:r>
            <a:r>
              <a:rPr lang="pt-BR" sz="3000" b="1" dirty="0" err="1" smtClean="0">
                <a:solidFill>
                  <a:srgbClr val="54BC9B"/>
                </a:solidFill>
              </a:rPr>
              <a:t>on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to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the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next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topic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of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</a:p>
          <a:p>
            <a:pPr algn="ctr"/>
            <a:r>
              <a:rPr lang="pt-BR" sz="3000" b="1" dirty="0" err="1" smtClean="0">
                <a:solidFill>
                  <a:srgbClr val="54BC9B"/>
                </a:solidFill>
              </a:rPr>
              <a:t>the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How</a:t>
            </a:r>
            <a:r>
              <a:rPr lang="pt-BR" sz="3000" b="1" dirty="0" smtClean="0">
                <a:solidFill>
                  <a:srgbClr val="54BC9B"/>
                </a:solidFill>
              </a:rPr>
              <a:t> Laser </a:t>
            </a:r>
            <a:r>
              <a:rPr lang="pt-BR" sz="3000" b="1" dirty="0" err="1" smtClean="0">
                <a:solidFill>
                  <a:srgbClr val="54BC9B"/>
                </a:solidFill>
              </a:rPr>
              <a:t>Work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area</a:t>
            </a:r>
            <a:r>
              <a:rPr lang="pt-BR" sz="3000" b="1" dirty="0" smtClean="0">
                <a:solidFill>
                  <a:srgbClr val="54BC9B"/>
                </a:solidFill>
              </a:rPr>
              <a:t>!</a:t>
            </a:r>
          </a:p>
          <a:p>
            <a:pPr algn="ctr"/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spc="300" dirty="0" smtClean="0">
                <a:solidFill>
                  <a:schemeClr val="bg1"/>
                </a:solidFill>
              </a:rPr>
              <a:t>HOW THESE COMPONENTS </a:t>
            </a:r>
          </a:p>
          <a:p>
            <a:pPr algn="ctr"/>
            <a:r>
              <a:rPr lang="pt-BR" sz="3000" b="1" spc="300" dirty="0" smtClean="0">
                <a:solidFill>
                  <a:schemeClr val="bg1"/>
                </a:solidFill>
              </a:rPr>
              <a:t>MAKE LASER LIGHT?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b="1" dirty="0" smtClean="0"/>
              <a:t>WELL DONE!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190936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133</Words>
  <Application>Microsoft Macintosh PowerPoint</Application>
  <PresentationFormat>Apresentação na tela (4:3)</PresentationFormat>
  <Paragraphs>31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Andale Mono</vt:lpstr>
      <vt:lpstr>Calibri</vt:lpstr>
      <vt:lpstr>Arial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Douglas Paulo de Mattos</cp:lastModifiedBy>
  <cp:revision>8</cp:revision>
  <dcterms:created xsi:type="dcterms:W3CDTF">2017-03-08T21:43:37Z</dcterms:created>
  <dcterms:modified xsi:type="dcterms:W3CDTF">2017-07-15T10:27:36Z</dcterms:modified>
</cp:coreProperties>
</file>